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14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2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4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5733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2879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026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172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6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6" indent="0" algn="ctr">
              <a:buNone/>
              <a:defRPr/>
            </a:lvl5pPr>
            <a:lvl6pPr marL="2285733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9F3D-AD93-F84A-9299-9287223C0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9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9CAA2-D082-6C44-906A-269AA350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B9680-9BE0-E54A-9148-4233F2BA7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9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1497-0C11-CF48-91B1-FE3EE01B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090FD-CBA9-0F4B-A612-FB36E3059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BDD5-E391-6845-A98C-F6C98EB4D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771D0-52B0-6C44-9897-DD36B4007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F726-72C6-5947-B914-E7EEFF8CC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8EE47-ECFE-0741-BD05-8619B0448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DB896-D1F4-5E46-BC28-8C9E845AD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0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0A365-3DDD-DD4F-AE55-67F02BED4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6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FFD5-0125-4640-AD80-E5B3AB24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3F36A7CB-1D32-3C41-939F-D234F517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30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45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59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574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47430"/>
              </p:ext>
            </p:extLst>
          </p:nvPr>
        </p:nvGraphicFramePr>
        <p:xfrm>
          <a:off x="36956" y="23814"/>
          <a:ext cx="9083083" cy="6554233"/>
        </p:xfrm>
        <a:graphic>
          <a:graphicData uri="http://schemas.openxmlformats.org/drawingml/2006/table">
            <a:tbl>
              <a:tblPr/>
              <a:tblGrid>
                <a:gridCol w="3856658"/>
                <a:gridCol w="622978"/>
                <a:gridCol w="1543639"/>
                <a:gridCol w="1612867"/>
                <a:gridCol w="1446941"/>
              </a:tblGrid>
              <a:tr h="510895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Text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951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Before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After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15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4571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Times New Roman"/>
                        </a:rPr>
                        <a:t>Text</a:t>
                      </a:r>
                    </a:p>
                    <a:p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95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Effect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73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Tex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55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Name(s)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Department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Supervisor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50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Times New Roman"/>
                        </a:rPr>
                        <a:t>Debbie G.  Amy G., Nicole T., Materials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3W</a:t>
                      </a:r>
                      <a:r>
                        <a:rPr lang="en-US" sz="1400" baseline="0" dirty="0" smtClean="0">
                          <a:latin typeface="Times New Roman"/>
                          <a:cs typeface="Times New Roman"/>
                        </a:rPr>
                        <a:t> Med/</a:t>
                      </a:r>
                      <a:r>
                        <a:rPr lang="en-US" sz="1400" baseline="0" dirty="0" err="1" smtClean="0">
                          <a:latin typeface="Times New Roman"/>
                          <a:cs typeface="Times New Roman"/>
                        </a:rPr>
                        <a:t>Surg</a:t>
                      </a:r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Times New Roman"/>
                        </a:rPr>
                        <a:t>Peggy M.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Times New Roman"/>
                        </a:rPr>
                        <a:t>6/3/14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0592" y="6652557"/>
            <a:ext cx="2286000" cy="21544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800" dirty="0" err="1"/>
              <a:t>www.HCKaizen.com</a:t>
            </a:r>
            <a:endParaRPr lang="en-US" sz="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38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SSFHS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&amp; Easy Kaizen Form</dc:title>
  <dc:creator>065824</dc:creator>
  <cp:lastModifiedBy>Mark Graban</cp:lastModifiedBy>
  <cp:revision>34</cp:revision>
  <dcterms:created xsi:type="dcterms:W3CDTF">2007-04-07T15:08:10Z</dcterms:created>
  <dcterms:modified xsi:type="dcterms:W3CDTF">2015-03-25T21:31:03Z</dcterms:modified>
</cp:coreProperties>
</file>