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6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3EDC-FF3F-604B-8604-AE0A2DBEABF4}" type="datetimeFigureOut">
              <a:rPr lang="en-US" smtClean="0"/>
              <a:t>8/6/13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0001E-9A05-F945-89CA-BE2061B8B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575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3EDC-FF3F-604B-8604-AE0A2DBEABF4}" type="datetimeFigureOut">
              <a:rPr lang="en-US" smtClean="0"/>
              <a:t>8/6/13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0001E-9A05-F945-89CA-BE2061B8B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01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3EDC-FF3F-604B-8604-AE0A2DBEABF4}" type="datetimeFigureOut">
              <a:rPr lang="en-US" smtClean="0"/>
              <a:t>8/6/13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0001E-9A05-F945-89CA-BE2061B8B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2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3EDC-FF3F-604B-8604-AE0A2DBEABF4}" type="datetimeFigureOut">
              <a:rPr lang="en-US" smtClean="0"/>
              <a:t>8/6/13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0001E-9A05-F945-89CA-BE2061B8B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3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3EDC-FF3F-604B-8604-AE0A2DBEABF4}" type="datetimeFigureOut">
              <a:rPr lang="en-US" smtClean="0"/>
              <a:t>8/6/13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0001E-9A05-F945-89CA-BE2061B8B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2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3EDC-FF3F-604B-8604-AE0A2DBEABF4}" type="datetimeFigureOut">
              <a:rPr lang="en-US" smtClean="0"/>
              <a:t>8/6/13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0001E-9A05-F945-89CA-BE2061B8B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770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3EDC-FF3F-604B-8604-AE0A2DBEABF4}" type="datetimeFigureOut">
              <a:rPr lang="en-US" smtClean="0"/>
              <a:t>8/6/13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0001E-9A05-F945-89CA-BE2061B8B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6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3EDC-FF3F-604B-8604-AE0A2DBEABF4}" type="datetimeFigureOut">
              <a:rPr lang="en-US" smtClean="0"/>
              <a:t>8/6/13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0001E-9A05-F945-89CA-BE2061B8B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56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3EDC-FF3F-604B-8604-AE0A2DBEABF4}" type="datetimeFigureOut">
              <a:rPr lang="en-US" smtClean="0"/>
              <a:t>8/6/13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0001E-9A05-F945-89CA-BE2061B8B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21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3EDC-FF3F-604B-8604-AE0A2DBEABF4}" type="datetimeFigureOut">
              <a:rPr lang="en-US" smtClean="0"/>
              <a:t>8/6/13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0001E-9A05-F945-89CA-BE2061B8B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7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3EDC-FF3F-604B-8604-AE0A2DBEABF4}" type="datetimeFigureOut">
              <a:rPr lang="en-US" smtClean="0"/>
              <a:t>8/6/13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0001E-9A05-F945-89CA-BE2061B8B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67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93EDC-FF3F-604B-8604-AE0A2DBEABF4}" type="datetimeFigureOut">
              <a:rPr lang="en-US" smtClean="0"/>
              <a:t>8/6/13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0001E-9A05-F945-89CA-BE2061B8B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8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46932"/>
              </p:ext>
            </p:extLst>
          </p:nvPr>
        </p:nvGraphicFramePr>
        <p:xfrm>
          <a:off x="1384450" y="265177"/>
          <a:ext cx="5892190" cy="641758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143705"/>
                <a:gridCol w="1802390"/>
                <a:gridCol w="679479"/>
                <a:gridCol w="2266616"/>
              </a:tblGrid>
              <a:tr h="618680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Healthcare</a:t>
                      </a:r>
                      <a:r>
                        <a:rPr lang="en-US" sz="1700" baseline="0" dirty="0" smtClean="0"/>
                        <a:t> Kaizen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Executive Guide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</a:tr>
              <a:tr h="61868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Front Material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Norm </a:t>
                      </a:r>
                      <a:r>
                        <a:rPr lang="en-US" sz="1700" dirty="0" err="1" smtClean="0"/>
                        <a:t>Bodek</a:t>
                      </a:r>
                      <a:r>
                        <a:rPr lang="en-US" sz="1700" baseline="0" dirty="0" smtClean="0"/>
                        <a:t> &amp; Masaaki Imai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Gary Kaplan, MD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</a:tr>
              <a:tr h="358442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Kaizen &amp; CI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The Need for Kaizen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</a:tr>
              <a:tr h="358442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2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Roots of Kaizen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2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What is Kaizen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</a:tr>
              <a:tr h="358442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3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Types of Kaizen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3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Types of Kaizen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</a:tr>
              <a:tr h="358442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4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Kaizen</a:t>
                      </a:r>
                      <a:r>
                        <a:rPr lang="en-US" sz="1700" baseline="0" dirty="0" smtClean="0"/>
                        <a:t> Culture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4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Kaizen Culture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</a:tr>
              <a:tr h="61868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5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Quick &amp; Easy Kaizen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5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Daily Kaizen Methods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</a:tr>
              <a:tr h="358442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6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Idea Boards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8383" marR="88383" marT="44191" marB="44191"/>
                </a:tc>
              </a:tr>
              <a:tr h="358442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7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Sharing Kaizen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8383" marR="88383" marT="44191" marB="44191"/>
                </a:tc>
              </a:tr>
              <a:tr h="358442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8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Art of Kaizen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6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Role of Senior</a:t>
                      </a:r>
                      <a:r>
                        <a:rPr lang="en-US" sz="1700" baseline="0" dirty="0" smtClean="0"/>
                        <a:t> Leaders 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</a:tr>
              <a:tr h="358442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9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Role of Leaders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7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Role of Other Leaders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</a:tr>
              <a:tr h="358442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10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Org-Wide Kaizen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8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Org-Wide Kaizen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</a:tr>
              <a:tr h="61868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11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Lean Methods for Kaizen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8383" marR="88383" marT="44191" marB="44191"/>
                </a:tc>
              </a:tr>
              <a:tr h="358442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12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Kaizen at</a:t>
                      </a:r>
                      <a:r>
                        <a:rPr lang="en-US" sz="1700" baseline="0" dirty="0" smtClean="0"/>
                        <a:t> Home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8383" marR="88383" marT="44191" marB="44191"/>
                </a:tc>
              </a:tr>
              <a:tr h="358442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13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Conclusion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9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Conclusion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787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89189"/>
              </p:ext>
            </p:extLst>
          </p:nvPr>
        </p:nvGraphicFramePr>
        <p:xfrm>
          <a:off x="1677505" y="265177"/>
          <a:ext cx="5212711" cy="633322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143705"/>
                <a:gridCol w="1802390"/>
                <a:gridCol w="2266616"/>
              </a:tblGrid>
              <a:tr h="618680">
                <a:tc>
                  <a:txBody>
                    <a:bodyPr/>
                    <a:lstStyle/>
                    <a:p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Healthcare</a:t>
                      </a:r>
                      <a:r>
                        <a:rPr lang="en-US" sz="1700" baseline="0" dirty="0" smtClean="0"/>
                        <a:t> Kaizen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Executive Guide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</a:tr>
              <a:tr h="61868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Format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8.5x11</a:t>
                      </a:r>
                      <a:r>
                        <a:rPr lang="en-US" sz="1700" baseline="0" dirty="0" smtClean="0"/>
                        <a:t> paperback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~6x9 paperback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</a:tr>
              <a:tr h="61868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Paper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Glossy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Plain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</a:tr>
              <a:tr h="61868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Color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Full-color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B&amp;W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</a:tr>
              <a:tr h="61868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Figures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~200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~15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</a:tr>
              <a:tr h="61868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Kaizen Examples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100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8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</a:tr>
              <a:tr h="61868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Pages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400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200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</a:tr>
              <a:tr h="61868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Target Audience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All healthcare (trying to appeal to front-line and managers to a large extent)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C-level &amp; Board</a:t>
                      </a:r>
                    </a:p>
                    <a:p>
                      <a:r>
                        <a:rPr lang="en-US" sz="1700" dirty="0" smtClean="0"/>
                        <a:t>Senior Leaders</a:t>
                      </a:r>
                    </a:p>
                    <a:p>
                      <a:r>
                        <a:rPr lang="en-US" sz="1700" dirty="0" smtClean="0"/>
                        <a:t>VPs</a:t>
                      </a:r>
                    </a:p>
                    <a:p>
                      <a:r>
                        <a:rPr lang="en-US" sz="1700" dirty="0" smtClean="0"/>
                        <a:t>Directors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</a:tr>
              <a:tr h="618680"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Cost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$59.95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  <a:tc>
                  <a:txBody>
                    <a:bodyPr/>
                    <a:lstStyle/>
                    <a:p>
                      <a:r>
                        <a:rPr lang="en-US" sz="1700" dirty="0" smtClean="0"/>
                        <a:t>$29.95</a:t>
                      </a:r>
                      <a:endParaRPr lang="en-US" sz="1700" dirty="0"/>
                    </a:p>
                  </a:txBody>
                  <a:tcPr marL="88383" marR="88383" marT="44191" marB="4419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319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167</Words>
  <Application>Microsoft Macintosh PowerPoint</Application>
  <PresentationFormat>On-screen Show (4:3)</PresentationFormat>
  <Paragraphs>78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Graban</dc:creator>
  <cp:lastModifiedBy>Danielle Nicol</cp:lastModifiedBy>
  <cp:revision>5</cp:revision>
  <dcterms:created xsi:type="dcterms:W3CDTF">2013-02-20T21:29:25Z</dcterms:created>
  <dcterms:modified xsi:type="dcterms:W3CDTF">2013-08-06T18:48:11Z</dcterms:modified>
</cp:coreProperties>
</file>