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7" d="100"/>
          <a:sy n="127" d="100"/>
        </p:scale>
        <p:origin x="-8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809F3D-AD93-F84A-9299-9287223C0B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596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69CAA2-D082-6C44-906A-269AA3505C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891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EB9680-9BE0-E54A-9148-4233F2BA73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6947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A21497-0C11-CF48-91B1-FE3EE01BB5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156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A090FD-CBA9-0F4B-A612-FB36E3059E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555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1BDD5-E391-6845-A98C-F6C98EB4D3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30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0771D0-52B0-6C44-9897-DD36B40075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791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BBF726-72C6-5947-B914-E7EEFF8CCB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820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38EE47-ECFE-0741-BD05-8619B04484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46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4DB896-D1F4-5E46-BC28-8C9E845AD3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508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20A365-3DDD-DD4F-AE55-67F02BED4A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965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FCFFD5-0125-4640-AD80-E5B3AB244B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248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cs typeface="+mn-cs"/>
              </a:defRPr>
            </a:lvl1pPr>
          </a:lstStyle>
          <a:p>
            <a:pPr>
              <a:defRPr/>
            </a:pPr>
            <a:fld id="{3F36A7CB-1D32-3C41-939F-D234F517B5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84" name="Group 1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1657467"/>
              </p:ext>
            </p:extLst>
          </p:nvPr>
        </p:nvGraphicFramePr>
        <p:xfrm>
          <a:off x="60917" y="23813"/>
          <a:ext cx="9040812" cy="6660299"/>
        </p:xfrm>
        <a:graphic>
          <a:graphicData uri="http://schemas.openxmlformats.org/drawingml/2006/table">
            <a:tbl>
              <a:tblPr/>
              <a:tblGrid>
                <a:gridCol w="4140200"/>
                <a:gridCol w="958850"/>
                <a:gridCol w="1219200"/>
                <a:gridCol w="1435100"/>
                <a:gridCol w="1287462"/>
              </a:tblGrid>
              <a:tr h="520473">
                <a:tc gridSpan="5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Title: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Before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After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328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4800">
                <a:tc gridSpan="5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Effect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6427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Name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ID #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Dept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 #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Supervisor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Date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90592" y="6652557"/>
            <a:ext cx="2286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err="1" smtClean="0"/>
              <a:t>www.HCKaizen.com</a:t>
            </a:r>
            <a:endParaRPr lang="en-US" sz="800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13</Words>
  <Application>Microsoft Macintosh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Company>SSFHS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Quick &amp; Easy Kaizen Form</dc:title>
  <dc:creator>065824</dc:creator>
  <cp:lastModifiedBy>Mark Graban</cp:lastModifiedBy>
  <cp:revision>21</cp:revision>
  <dcterms:created xsi:type="dcterms:W3CDTF">2007-04-07T15:08:10Z</dcterms:created>
  <dcterms:modified xsi:type="dcterms:W3CDTF">2011-10-21T20:15:15Z</dcterms:modified>
</cp:coreProperties>
</file>