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09F3D-AD93-F84A-9299-9287223C0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9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9CAA2-D082-6C44-906A-269AA350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B9680-9BE0-E54A-9148-4233F2BA7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9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1497-0C11-CF48-91B1-FE3EE01BB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090FD-CBA9-0F4B-A612-FB36E3059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5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1BDD5-E391-6845-A98C-F6C98EB4D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771D0-52B0-6C44-9897-DD36B4007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BF726-72C6-5947-B914-E7EEFF8CC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2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8EE47-ECFE-0741-BD05-8619B0448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B896-D1F4-5E46-BC28-8C9E845AD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0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A365-3DDD-DD4F-AE55-67F02BED4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6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CFFD5-0125-4640-AD80-E5B3AB244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4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3F36A7CB-1D32-3C41-939F-D234F517B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4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57467"/>
              </p:ext>
            </p:extLst>
          </p:nvPr>
        </p:nvGraphicFramePr>
        <p:xfrm>
          <a:off x="60917" y="23813"/>
          <a:ext cx="9040812" cy="6660299"/>
        </p:xfrm>
        <a:graphic>
          <a:graphicData uri="http://schemas.openxmlformats.org/drawingml/2006/table">
            <a:tbl>
              <a:tblPr/>
              <a:tblGrid>
                <a:gridCol w="4140200"/>
                <a:gridCol w="958850"/>
                <a:gridCol w="1219200"/>
                <a:gridCol w="1435100"/>
                <a:gridCol w="1287462"/>
              </a:tblGrid>
              <a:tr h="520473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Title: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Before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After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2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Effect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42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ID 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Dept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Supervisor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0592" y="6652557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www.HCKaizen.com</a:t>
            </a:r>
            <a:endParaRPr lang="en-US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SSFHS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&amp; Easy Kaizen Form</dc:title>
  <dc:creator>065824</dc:creator>
  <cp:lastModifiedBy>Mark Graban</cp:lastModifiedBy>
  <cp:revision>21</cp:revision>
  <dcterms:created xsi:type="dcterms:W3CDTF">2007-04-07T15:08:10Z</dcterms:created>
  <dcterms:modified xsi:type="dcterms:W3CDTF">2011-10-21T20:15:15Z</dcterms:modified>
</cp:coreProperties>
</file>