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146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293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44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586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5733" algn="l" defTabSz="457146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2879" algn="l" defTabSz="457146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026" algn="l" defTabSz="457146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172" algn="l" defTabSz="457146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-161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146" indent="0" algn="ctr">
              <a:buNone/>
              <a:defRPr/>
            </a:lvl2pPr>
            <a:lvl3pPr marL="914293" indent="0" algn="ctr">
              <a:buNone/>
              <a:defRPr/>
            </a:lvl3pPr>
            <a:lvl4pPr marL="1371440" indent="0" algn="ctr">
              <a:buNone/>
              <a:defRPr/>
            </a:lvl4pPr>
            <a:lvl5pPr marL="1828586" indent="0" algn="ctr">
              <a:buNone/>
              <a:defRPr/>
            </a:lvl5pPr>
            <a:lvl6pPr marL="2285733" indent="0" algn="ctr">
              <a:buNone/>
              <a:defRPr/>
            </a:lvl6pPr>
            <a:lvl7pPr marL="2742879" indent="0" algn="ctr">
              <a:buNone/>
              <a:defRPr/>
            </a:lvl7pPr>
            <a:lvl8pPr marL="3200026" indent="0" algn="ctr">
              <a:buNone/>
              <a:defRPr/>
            </a:lvl8pPr>
            <a:lvl9pPr marL="3657172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809F3D-AD93-F84A-9299-9287223C0B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45966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69CAA2-D082-6C44-906A-269AA3505C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98915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EB9680-9BE0-E54A-9148-4233F2BA73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6947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A21497-0C11-CF48-91B1-FE3EE01BB5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1562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A090FD-CBA9-0F4B-A612-FB36E3059E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45551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146" indent="0">
              <a:buNone/>
              <a:defRPr sz="1800"/>
            </a:lvl2pPr>
            <a:lvl3pPr marL="914293" indent="0">
              <a:buNone/>
              <a:defRPr sz="1600"/>
            </a:lvl3pPr>
            <a:lvl4pPr marL="1371440" indent="0">
              <a:buNone/>
              <a:defRPr sz="1400"/>
            </a:lvl4pPr>
            <a:lvl5pPr marL="1828586" indent="0">
              <a:buNone/>
              <a:defRPr sz="1400"/>
            </a:lvl5pPr>
            <a:lvl6pPr marL="2285733" indent="0">
              <a:buNone/>
              <a:defRPr sz="1400"/>
            </a:lvl6pPr>
            <a:lvl7pPr marL="2742879" indent="0">
              <a:buNone/>
              <a:defRPr sz="1400"/>
            </a:lvl7pPr>
            <a:lvl8pPr marL="3200026" indent="0">
              <a:buNone/>
              <a:defRPr sz="1400"/>
            </a:lvl8pPr>
            <a:lvl9pPr marL="3657172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51BDD5-E391-6845-A98C-F6C98EB4D3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301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0771D0-52B0-6C44-9897-DD36B40075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7915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46" indent="0">
              <a:buNone/>
              <a:defRPr sz="2000" b="1"/>
            </a:lvl2pPr>
            <a:lvl3pPr marL="914293" indent="0">
              <a:buNone/>
              <a:defRPr sz="1800" b="1"/>
            </a:lvl3pPr>
            <a:lvl4pPr marL="1371440" indent="0">
              <a:buNone/>
              <a:defRPr sz="1600" b="1"/>
            </a:lvl4pPr>
            <a:lvl5pPr marL="1828586" indent="0">
              <a:buNone/>
              <a:defRPr sz="1600" b="1"/>
            </a:lvl5pPr>
            <a:lvl6pPr marL="2285733" indent="0">
              <a:buNone/>
              <a:defRPr sz="1600" b="1"/>
            </a:lvl6pPr>
            <a:lvl7pPr marL="2742879" indent="0">
              <a:buNone/>
              <a:defRPr sz="1600" b="1"/>
            </a:lvl7pPr>
            <a:lvl8pPr marL="3200026" indent="0">
              <a:buNone/>
              <a:defRPr sz="1600" b="1"/>
            </a:lvl8pPr>
            <a:lvl9pPr marL="3657172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46" indent="0">
              <a:buNone/>
              <a:defRPr sz="2000" b="1"/>
            </a:lvl2pPr>
            <a:lvl3pPr marL="914293" indent="0">
              <a:buNone/>
              <a:defRPr sz="1800" b="1"/>
            </a:lvl3pPr>
            <a:lvl4pPr marL="1371440" indent="0">
              <a:buNone/>
              <a:defRPr sz="1600" b="1"/>
            </a:lvl4pPr>
            <a:lvl5pPr marL="1828586" indent="0">
              <a:buNone/>
              <a:defRPr sz="1600" b="1"/>
            </a:lvl5pPr>
            <a:lvl6pPr marL="2285733" indent="0">
              <a:buNone/>
              <a:defRPr sz="1600" b="1"/>
            </a:lvl6pPr>
            <a:lvl7pPr marL="2742879" indent="0">
              <a:buNone/>
              <a:defRPr sz="1600" b="1"/>
            </a:lvl7pPr>
            <a:lvl8pPr marL="3200026" indent="0">
              <a:buNone/>
              <a:defRPr sz="1600" b="1"/>
            </a:lvl8pPr>
            <a:lvl9pPr marL="3657172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BBF726-72C6-5947-B914-E7EEFF8CCB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98201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38EE47-ECFE-0741-BD05-8619B04484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6468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4DB896-D1F4-5E46-BC28-8C9E845AD3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85087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46" indent="0">
              <a:buNone/>
              <a:defRPr sz="1200"/>
            </a:lvl2pPr>
            <a:lvl3pPr marL="914293" indent="0">
              <a:buNone/>
              <a:defRPr sz="1000"/>
            </a:lvl3pPr>
            <a:lvl4pPr marL="1371440" indent="0">
              <a:buNone/>
              <a:defRPr sz="900"/>
            </a:lvl4pPr>
            <a:lvl5pPr marL="1828586" indent="0">
              <a:buNone/>
              <a:defRPr sz="900"/>
            </a:lvl5pPr>
            <a:lvl6pPr marL="2285733" indent="0">
              <a:buNone/>
              <a:defRPr sz="900"/>
            </a:lvl6pPr>
            <a:lvl7pPr marL="2742879" indent="0">
              <a:buNone/>
              <a:defRPr sz="900"/>
            </a:lvl7pPr>
            <a:lvl8pPr marL="3200026" indent="0">
              <a:buNone/>
              <a:defRPr sz="900"/>
            </a:lvl8pPr>
            <a:lvl9pPr marL="3657172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20A365-3DDD-DD4F-AE55-67F02BED4A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965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46" indent="0">
              <a:buNone/>
              <a:defRPr sz="2800"/>
            </a:lvl2pPr>
            <a:lvl3pPr marL="914293" indent="0">
              <a:buNone/>
              <a:defRPr sz="2400"/>
            </a:lvl3pPr>
            <a:lvl4pPr marL="1371440" indent="0">
              <a:buNone/>
              <a:defRPr sz="2000"/>
            </a:lvl4pPr>
            <a:lvl5pPr marL="1828586" indent="0">
              <a:buNone/>
              <a:defRPr sz="2000"/>
            </a:lvl5pPr>
            <a:lvl6pPr marL="2285733" indent="0">
              <a:buNone/>
              <a:defRPr sz="2000"/>
            </a:lvl6pPr>
            <a:lvl7pPr marL="2742879" indent="0">
              <a:buNone/>
              <a:defRPr sz="2000"/>
            </a:lvl7pPr>
            <a:lvl8pPr marL="3200026" indent="0">
              <a:buNone/>
              <a:defRPr sz="2000"/>
            </a:lvl8pPr>
            <a:lvl9pPr marL="3657172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46" indent="0">
              <a:buNone/>
              <a:defRPr sz="1200"/>
            </a:lvl2pPr>
            <a:lvl3pPr marL="914293" indent="0">
              <a:buNone/>
              <a:defRPr sz="1000"/>
            </a:lvl3pPr>
            <a:lvl4pPr marL="1371440" indent="0">
              <a:buNone/>
              <a:defRPr sz="900"/>
            </a:lvl4pPr>
            <a:lvl5pPr marL="1828586" indent="0">
              <a:buNone/>
              <a:defRPr sz="900"/>
            </a:lvl5pPr>
            <a:lvl6pPr marL="2285733" indent="0">
              <a:buNone/>
              <a:defRPr sz="900"/>
            </a:lvl6pPr>
            <a:lvl7pPr marL="2742879" indent="0">
              <a:buNone/>
              <a:defRPr sz="900"/>
            </a:lvl7pPr>
            <a:lvl8pPr marL="3200026" indent="0">
              <a:buNone/>
              <a:defRPr sz="900"/>
            </a:lvl8pPr>
            <a:lvl9pPr marL="3657172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FCFFD5-0125-4640-AD80-E5B3AB244B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2480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29" tIns="45714" rIns="91429" bIns="4571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1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29" tIns="45714" rIns="91429" bIns="4571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29" tIns="45714" rIns="91429" bIns="45714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29" tIns="45714" rIns="91429" bIns="45714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29" tIns="45714" rIns="91429" bIns="45714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cs typeface="+mn-cs"/>
              </a:defRPr>
            </a:lvl1pPr>
          </a:lstStyle>
          <a:p>
            <a:pPr>
              <a:defRPr/>
            </a:pPr>
            <a:fld id="{3F36A7CB-1D32-3C41-939F-D234F517B5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5pPr>
      <a:lvl6pPr marL="457146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6pPr>
      <a:lvl7pPr marL="914293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7pPr>
      <a:lvl8pPr marL="137144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8pPr>
      <a:lvl9pPr marL="1828586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342860" indent="-34286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863" indent="-285717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2867" indent="-228573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013" indent="-228573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159" indent="-228573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306" indent="-228573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453" indent="-228573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8599" indent="-228573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5746" indent="-228573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1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46" algn="l" defTabSz="4571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93" algn="l" defTabSz="4571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40" algn="l" defTabSz="4571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86" algn="l" defTabSz="4571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33" algn="l" defTabSz="4571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79" algn="l" defTabSz="4571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26" algn="l" defTabSz="4571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172" algn="l" defTabSz="4571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184" name="Group 1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0418887"/>
              </p:ext>
            </p:extLst>
          </p:nvPr>
        </p:nvGraphicFramePr>
        <p:xfrm>
          <a:off x="36956" y="23814"/>
          <a:ext cx="9083083" cy="6669264"/>
        </p:xfrm>
        <a:graphic>
          <a:graphicData uri="http://schemas.openxmlformats.org/drawingml/2006/table">
            <a:tbl>
              <a:tblPr/>
              <a:tblGrid>
                <a:gridCol w="3856658"/>
                <a:gridCol w="622978"/>
                <a:gridCol w="1543639"/>
                <a:gridCol w="1612867"/>
                <a:gridCol w="1446941"/>
              </a:tblGrid>
              <a:tr h="520473">
                <a:tc gridSpan="5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Title</a:t>
                      </a: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: 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06593"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Before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After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332843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/>
                        <a:ea typeface="ＭＳ Ｐゴシック" charset="0"/>
                        <a:cs typeface="Times New Roman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/>
                        <a:ea typeface="ＭＳ Ｐゴシック" charset="0"/>
                        <a:cs typeface="Times New Roman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/>
                        <a:ea typeface="ＭＳ Ｐゴシック" charset="0"/>
                        <a:cs typeface="Times New Roman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endParaRPr lang="en-US" sz="1400" dirty="0">
                        <a:latin typeface="Times New Roman"/>
                        <a:cs typeface="Times New Roman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06593">
                <a:tc gridSpan="5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Effect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464275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Times New Roman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79699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Name(s)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Department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Supervisor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Date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</a:tr>
              <a:tr h="458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/>
                        <a:ea typeface="ＭＳ Ｐゴシック" charset="0"/>
                        <a:cs typeface="Times New Roman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endParaRPr lang="en-US" sz="1400" dirty="0">
                        <a:latin typeface="Times New Roman"/>
                        <a:cs typeface="Times New Roman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/>
                        <a:ea typeface="ＭＳ Ｐゴシック" charset="0"/>
                        <a:cs typeface="Times New Roman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/>
                        <a:ea typeface="ＭＳ Ｐゴシック" charset="0"/>
                        <a:cs typeface="Times New Roman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90592" y="6652557"/>
            <a:ext cx="2286000" cy="215444"/>
          </a:xfrm>
          <a:prstGeom prst="rect">
            <a:avLst/>
          </a:prstGeom>
          <a:noFill/>
        </p:spPr>
        <p:txBody>
          <a:bodyPr wrap="square" lIns="91429" tIns="45714" rIns="91429" bIns="45714" rtlCol="0">
            <a:spAutoFit/>
          </a:bodyPr>
          <a:lstStyle/>
          <a:p>
            <a:pPr algn="ctr"/>
            <a:r>
              <a:rPr lang="en-US" sz="800" dirty="0" err="1"/>
              <a:t>www.HCKaizen.com</a:t>
            </a:r>
            <a:endParaRPr lang="en-US" sz="800" dirty="0"/>
          </a:p>
        </p:txBody>
      </p:sp>
      <p:sp>
        <p:nvSpPr>
          <p:cNvPr id="4" name="Content Placeholder 2"/>
          <p:cNvSpPr>
            <a:spLocks noGrp="1"/>
          </p:cNvSpPr>
          <p:nvPr>
            <p:ph sz="quarter" idx="1"/>
          </p:nvPr>
        </p:nvSpPr>
        <p:spPr>
          <a:xfrm>
            <a:off x="277495" y="1923705"/>
            <a:ext cx="3963549" cy="218598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Content Placeholder 3"/>
          <p:cNvSpPr>
            <a:spLocks noGrp="1"/>
          </p:cNvSpPr>
          <p:nvPr>
            <p:ph sz="quarter" idx="2"/>
          </p:nvPr>
        </p:nvSpPr>
        <p:spPr>
          <a:xfrm>
            <a:off x="4720082" y="1923705"/>
            <a:ext cx="4277159" cy="2185988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13</Words>
  <Application>Microsoft Macintosh PowerPoint</Application>
  <PresentationFormat>On-screen Show (4:3)</PresentationFormat>
  <Paragraphs>10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Design</vt:lpstr>
      <vt:lpstr>PowerPoint Presentation</vt:lpstr>
    </vt:vector>
  </TitlesOfParts>
  <Company>SSFHS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Quick &amp; Easy Kaizen Form</dc:title>
  <dc:creator>065824</dc:creator>
  <cp:lastModifiedBy>Mark Graban</cp:lastModifiedBy>
  <cp:revision>28</cp:revision>
  <dcterms:created xsi:type="dcterms:W3CDTF">2007-04-07T15:08:10Z</dcterms:created>
  <dcterms:modified xsi:type="dcterms:W3CDTF">2013-11-15T17:06:19Z</dcterms:modified>
</cp:coreProperties>
</file>